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3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6" r:id="rId22"/>
    <p:sldId id="327" r:id="rId23"/>
    <p:sldId id="328" r:id="rId24"/>
    <p:sldId id="317" r:id="rId25"/>
    <p:sldId id="318" r:id="rId26"/>
    <p:sldId id="319" r:id="rId27"/>
    <p:sldId id="320" r:id="rId28"/>
    <p:sldId id="321" r:id="rId29"/>
    <p:sldId id="323" r:id="rId30"/>
    <p:sldId id="324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014"/>
  </p:normalViewPr>
  <p:slideViewPr>
    <p:cSldViewPr snapToGrid="0" snapToObjects="1">
      <p:cViewPr varScale="1">
        <p:scale>
          <a:sx n="120" d="100"/>
          <a:sy n="120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万笑余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李</a:t>
            </a:r>
            <a:r>
              <a:rPr lang="zh-CN" altLang="en-US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1448</TotalTime>
  <Words>1615</Words>
  <Application>Microsoft Macintosh PowerPoint</Application>
  <PresentationFormat>Widescreen</PresentationFormat>
  <Paragraphs>204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Songti TC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41</cp:revision>
  <dcterms:created xsi:type="dcterms:W3CDTF">2022-03-30T12:18:41Z</dcterms:created>
  <dcterms:modified xsi:type="dcterms:W3CDTF">2022-04-06T09:26:41Z</dcterms:modified>
</cp:coreProperties>
</file>